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B69-016E-4638-ABEA-128410E50E5D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8270-844B-4C73-9F05-4F0C23B23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59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B69-016E-4638-ABEA-128410E50E5D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8270-844B-4C73-9F05-4F0C23B23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02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B69-016E-4638-ABEA-128410E50E5D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8270-844B-4C73-9F05-4F0C23B23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6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B69-016E-4638-ABEA-128410E50E5D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8270-844B-4C73-9F05-4F0C23B23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1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B69-016E-4638-ABEA-128410E50E5D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8270-844B-4C73-9F05-4F0C23B23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1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B69-016E-4638-ABEA-128410E50E5D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8270-844B-4C73-9F05-4F0C23B23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3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B69-016E-4638-ABEA-128410E50E5D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8270-844B-4C73-9F05-4F0C23B23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00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B69-016E-4638-ABEA-128410E50E5D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8270-844B-4C73-9F05-4F0C23B23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54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B69-016E-4638-ABEA-128410E50E5D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8270-844B-4C73-9F05-4F0C23B23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8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B69-016E-4638-ABEA-128410E50E5D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8270-844B-4C73-9F05-4F0C23B23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6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B69-016E-4638-ABEA-128410E50E5D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8270-844B-4C73-9F05-4F0C23B23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31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CDB69-016E-4638-ABEA-128410E50E5D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8270-844B-4C73-9F05-4F0C23B23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810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3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08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81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74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867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3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56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85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47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92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51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5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0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756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8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95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17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57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62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29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7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Nursing 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5" y="0"/>
            <a:ext cx="955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71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Higgott</dc:creator>
  <cp:lastModifiedBy>James Higgott</cp:lastModifiedBy>
  <cp:revision>1</cp:revision>
  <dcterms:created xsi:type="dcterms:W3CDTF">2016-08-30T09:19:50Z</dcterms:created>
  <dcterms:modified xsi:type="dcterms:W3CDTF">2016-08-30T09:20:22Z</dcterms:modified>
</cp:coreProperties>
</file>